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2" autoAdjust="0"/>
  </p:normalViewPr>
  <p:slideViewPr>
    <p:cSldViewPr>
      <p:cViewPr>
        <p:scale>
          <a:sx n="96" d="100"/>
          <a:sy n="96" d="100"/>
        </p:scale>
        <p:origin x="-206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138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828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414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101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507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826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819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06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536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709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25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512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219200"/>
            <a:ext cx="784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/>
              <a:t>Type of Event:</a:t>
            </a:r>
            <a:r>
              <a:rPr lang="en-US" dirty="0"/>
              <a:t>               Guest Lecture</a:t>
            </a:r>
          </a:p>
          <a:p>
            <a:pPr fontAlgn="base"/>
            <a:r>
              <a:rPr lang="en-US" b="1" dirty="0" smtClean="0"/>
              <a:t>Topic:</a:t>
            </a:r>
            <a:r>
              <a:rPr lang="en-US" b="1" dirty="0"/>
              <a:t>               </a:t>
            </a:r>
            <a:r>
              <a:rPr lang="en-US" b="1" dirty="0" smtClean="0"/>
              <a:t>               </a:t>
            </a:r>
            <a:r>
              <a:rPr lang="en-US" dirty="0" smtClean="0"/>
              <a:t>EMFW</a:t>
            </a:r>
            <a:endParaRPr lang="en-US" dirty="0"/>
          </a:p>
          <a:p>
            <a:pPr fontAlgn="base"/>
            <a:r>
              <a:rPr lang="en-US" b="1" dirty="0" smtClean="0"/>
              <a:t>Speaker:                         </a:t>
            </a:r>
            <a:r>
              <a:rPr lang="en-US" dirty="0" smtClean="0"/>
              <a:t>Mr.K.N.S. HEMANTH, </a:t>
            </a:r>
            <a:r>
              <a:rPr lang="en-US" dirty="0"/>
              <a:t>Subject </a:t>
            </a:r>
            <a:r>
              <a:rPr lang="en-US" dirty="0" smtClean="0"/>
              <a:t>expert at OHM ,</a:t>
            </a:r>
            <a:r>
              <a:rPr lang="en-US" dirty="0"/>
              <a:t> AIR 4 in </a:t>
            </a:r>
            <a:r>
              <a:rPr lang="en-US" dirty="0" smtClean="0"/>
              <a:t>IES,</a:t>
            </a:r>
          </a:p>
          <a:p>
            <a:pPr fontAlgn="base"/>
            <a:r>
              <a:rPr lang="en-US" dirty="0" smtClean="0"/>
              <a:t> 		      State </a:t>
            </a:r>
            <a:r>
              <a:rPr lang="en-US" dirty="0"/>
              <a:t>5</a:t>
            </a:r>
            <a:r>
              <a:rPr lang="en-US" baseline="30000" dirty="0"/>
              <a:t>TH </a:t>
            </a:r>
            <a:r>
              <a:rPr lang="en-US" dirty="0" smtClean="0"/>
              <a:t> </a:t>
            </a:r>
            <a:r>
              <a:rPr lang="en-US" dirty="0"/>
              <a:t>in AP </a:t>
            </a:r>
            <a:r>
              <a:rPr lang="en-US" dirty="0" smtClean="0"/>
              <a:t>TRANSCO,</a:t>
            </a:r>
            <a:r>
              <a:rPr lang="en-US" dirty="0"/>
              <a:t> Alumni of BITS</a:t>
            </a:r>
            <a:endParaRPr lang="en-US" dirty="0" smtClean="0"/>
          </a:p>
          <a:p>
            <a:pPr fontAlgn="base"/>
            <a:r>
              <a:rPr lang="en-US" b="1" dirty="0" err="1" smtClean="0"/>
              <a:t>Organised</a:t>
            </a:r>
            <a:r>
              <a:rPr lang="en-US" b="1" dirty="0" smtClean="0"/>
              <a:t> </a:t>
            </a:r>
            <a:r>
              <a:rPr lang="en-US" b="1" dirty="0"/>
              <a:t>by:                </a:t>
            </a:r>
            <a:r>
              <a:rPr lang="en-US" dirty="0"/>
              <a:t>Department of E</a:t>
            </a:r>
            <a:r>
              <a:rPr lang="en-US" dirty="0" smtClean="0"/>
              <a:t>lectronics and communication           			      Engineering</a:t>
            </a:r>
            <a:endParaRPr lang="en-US" dirty="0"/>
          </a:p>
          <a:p>
            <a:pPr fontAlgn="base"/>
            <a:r>
              <a:rPr lang="en-US" b="1" dirty="0" smtClean="0"/>
              <a:t>Date: </a:t>
            </a:r>
            <a:r>
              <a:rPr lang="en-US" b="1" dirty="0"/>
              <a:t>                            </a:t>
            </a:r>
            <a:r>
              <a:rPr lang="en-US" b="1" dirty="0" smtClean="0"/>
              <a:t>  </a:t>
            </a:r>
            <a:r>
              <a:rPr lang="en-US" dirty="0" smtClean="0"/>
              <a:t>01.09.2023 &amp; 02.09.2023</a:t>
            </a:r>
            <a:endParaRPr lang="en-US" dirty="0"/>
          </a:p>
          <a:p>
            <a:pPr fontAlgn="base"/>
            <a:r>
              <a:rPr lang="en-US" b="1" dirty="0"/>
              <a:t>Attended By:                 </a:t>
            </a:r>
            <a:r>
              <a:rPr lang="en-US" dirty="0" err="1" smtClean="0"/>
              <a:t>B.Tech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ECE-II YEAR,IV -YEAR)</a:t>
            </a:r>
          </a:p>
          <a:p>
            <a:pPr fontAlgn="base"/>
            <a:r>
              <a:rPr lang="en-US" b="1" dirty="0" smtClean="0"/>
              <a:t>Venue</a:t>
            </a:r>
            <a:r>
              <a:rPr lang="en-US" b="1" dirty="0"/>
              <a:t>:</a:t>
            </a:r>
            <a:r>
              <a:rPr lang="en-US" dirty="0"/>
              <a:t>                          </a:t>
            </a:r>
            <a:r>
              <a:rPr lang="en-US" dirty="0" smtClean="0"/>
              <a:t> Seminar Hall, A-Block</a:t>
            </a:r>
          </a:p>
          <a:p>
            <a:pPr fontAlgn="base"/>
            <a:r>
              <a:rPr lang="en-US" b="1" dirty="0" smtClean="0"/>
              <a:t>Time:</a:t>
            </a:r>
            <a:r>
              <a:rPr lang="en-US" dirty="0"/>
              <a:t> </a:t>
            </a:r>
            <a:r>
              <a:rPr lang="en-US" dirty="0" smtClean="0"/>
              <a:t>		     10:00 AM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56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b8ce3a82-4b3d-48f1-a0bd-4fe7f1f2a2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blob:https://web.whatsapp.com/b8ce3a82-4b3d-48f1-a0bd-4fe7f1f2a2fe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60337"/>
            <a:ext cx="8882864" cy="669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321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Description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The Guest Lecture was started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with introduction to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OHM Institute team, Hyderabad.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The welcome address was given by the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HOD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ECE,MRCE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Mr.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K.N.S.Hemanth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has explained about EMWF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for about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hrs. per day. </a:t>
            </a:r>
          </a:p>
          <a:p>
            <a:pPr marL="0" indent="0" fontAlgn="base">
              <a:buNone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aim and summary of the Guest Lecture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given below.</a:t>
            </a:r>
          </a:p>
          <a:p>
            <a:pPr marL="0" indent="0" fontAlgn="base">
              <a:buNone/>
            </a:pPr>
            <a:endParaRPr lang="en-US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Aim 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of the Guest Lecture: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1700" dirty="0">
                <a:latin typeface="Times New Roman" pitchFamily="18" charset="0"/>
                <a:cs typeface="Times New Roman" pitchFamily="18" charset="0"/>
              </a:rPr>
              <a:t>rectangular coordinate system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cylindrical </a:t>
            </a:r>
            <a:r>
              <a:rPr lang="en-IN" sz="17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spherical </a:t>
            </a:r>
            <a:r>
              <a:rPr lang="en-IN" sz="1700" dirty="0">
                <a:latin typeface="Times New Roman" pitchFamily="18" charset="0"/>
                <a:cs typeface="Times New Roman" pitchFamily="18" charset="0"/>
              </a:rPr>
              <a:t>coordinate </a:t>
            </a:r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system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Divergence.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Curl.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vectors and scalars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How to solve GATE EMF problems in easier way</a:t>
            </a:r>
          </a:p>
          <a:p>
            <a:pPr marL="0" indent="0" fontAlgn="base">
              <a:buNone/>
            </a:pPr>
            <a:r>
              <a:rPr lang="en-IN" sz="1800" b="1" dirty="0" smtClean="0"/>
              <a:t> </a:t>
            </a:r>
          </a:p>
          <a:p>
            <a:pPr marL="0" indent="0" fontAlgn="base">
              <a:buNone/>
            </a:pPr>
            <a:r>
              <a:rPr lang="en-IN" sz="1800" b="1" dirty="0" smtClean="0"/>
              <a:t>Summary </a:t>
            </a:r>
            <a:r>
              <a:rPr lang="en-IN" sz="1800" b="1" dirty="0"/>
              <a:t>of Presentations</a:t>
            </a:r>
            <a:r>
              <a:rPr lang="en-IN" sz="1800" b="1" dirty="0" smtClean="0"/>
              <a:t>:</a:t>
            </a:r>
          </a:p>
          <a:p>
            <a:pPr marL="0" indent="0" fontAlgn="base"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The expert has clearly explained the subject in a engaging way and he had answered all the queries asked by the students .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The Guest Lecture was ended with the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Vote of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thanks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fontAlgn="base">
              <a:buNone/>
            </a:pPr>
            <a:endParaRPr lang="en-IN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700" b="1" dirty="0" smtClean="0">
                <a:latin typeface="Times New Roman" pitchFamily="18" charset="0"/>
                <a:cs typeface="Times New Roman" pitchFamily="18" charset="0"/>
              </a:rPr>
              <a:t>Coordinators:</a:t>
            </a:r>
          </a:p>
          <a:p>
            <a:pPr marL="0" indent="0" fontAlgn="base">
              <a:buNone/>
            </a:pPr>
            <a:endParaRPr lang="en-IN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Ms.K.Aksa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Rani, Assistant Professor, ECE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Dept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Mrs.K.Maheswai,Assistant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Professor, ECE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Dept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endParaRPr lang="en-US" sz="1800" dirty="0" smtClean="0"/>
          </a:p>
          <a:p>
            <a:pPr marL="457200" indent="-457200" fontAlgn="base">
              <a:buFont typeface="+mj-lt"/>
              <a:buAutoNum type="arabicPeriod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base">
              <a:buFont typeface="+mj-lt"/>
              <a:buAutoNum type="arabicPeriod"/>
            </a:pP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="" xmlns:p14="http://schemas.microsoft.com/office/powerpoint/2010/main" val="33874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4800600" cy="258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Day-1 (01-09-2023)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19176"/>
            <a:ext cx="3657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524250" cy="25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733800"/>
            <a:ext cx="35242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95725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354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0960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Day-2 (02-09-2023)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76324"/>
            <a:ext cx="3623577" cy="250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37719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3581400" cy="263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3723048" cy="255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672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	Thank you</a:t>
            </a:r>
            <a:endParaRPr lang="en-IN" sz="3600" dirty="0"/>
          </a:p>
        </p:txBody>
      </p:sp>
    </p:spTree>
    <p:extLst>
      <p:ext uri="{BB962C8B-B14F-4D97-AF65-F5344CB8AC3E}">
        <p14:creationId xmlns="" xmlns:p14="http://schemas.microsoft.com/office/powerpoint/2010/main" val="7644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7166"/>
            <a:ext cx="7967690" cy="585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8429684" cy="578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152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Day-1 (01-09-2023)</vt:lpstr>
      <vt:lpstr>Day-2 (02-09-2023)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Windows User</cp:lastModifiedBy>
  <cp:revision>39</cp:revision>
  <dcterms:created xsi:type="dcterms:W3CDTF">2006-08-16T00:00:00Z</dcterms:created>
  <dcterms:modified xsi:type="dcterms:W3CDTF">2023-09-05T09:52:36Z</dcterms:modified>
</cp:coreProperties>
</file>